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7"/>
  </p:normalViewPr>
  <p:slideViewPr>
    <p:cSldViewPr snapToGrid="0" snapToObjects="1">
      <p:cViewPr varScale="1">
        <p:scale>
          <a:sx n="110" d="100"/>
          <a:sy n="110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DE6D-E7AB-104B-B0F8-CF918D3DB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095D-3078-8741-AFCA-0A7459D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annadejong:Desktop:Dossier:proposals:NASA HSR 2015:19970109_0755_hsr_compar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19312" r="20548" b="1984"/>
          <a:stretch/>
        </p:blipFill>
        <p:spPr bwMode="auto">
          <a:xfrm rot="16200000">
            <a:off x="2754158" y="-5356"/>
            <a:ext cx="3591500" cy="6697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GITM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364" y="3282559"/>
            <a:ext cx="761636" cy="31837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1039" y="4167040"/>
            <a:ext cx="8070529" cy="2299292"/>
            <a:chOff x="123300" y="2576759"/>
            <a:chExt cx="8070529" cy="22992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300" y="2576759"/>
              <a:ext cx="8070529" cy="20005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2861" y="4623055"/>
              <a:ext cx="302929" cy="2529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8965" y="4623055"/>
              <a:ext cx="302929" cy="2529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9088" y="4618667"/>
              <a:ext cx="302929" cy="2529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6487" y="4618667"/>
              <a:ext cx="302929" cy="252996"/>
            </a:xfrm>
            <a:prstGeom prst="rect">
              <a:avLst/>
            </a:prstGeom>
          </p:spPr>
        </p:pic>
      </p:grpSp>
      <p:pic>
        <p:nvPicPr>
          <p:cNvPr id="14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rcRect l="-16156" r="-16156"/>
          <a:stretch>
            <a:fillRect/>
          </a:stretch>
        </p:blipFill>
        <p:spPr>
          <a:xfrm>
            <a:off x="4334384" y="1072504"/>
            <a:ext cx="4648224" cy="2817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475" y="911491"/>
            <a:ext cx="183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[Germany 1994]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88" y="1072504"/>
            <a:ext cx="3437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1- Ratio of LBHs/LBHs</a:t>
            </a:r>
          </a:p>
          <a:p>
            <a:endParaRPr lang="en-US" dirty="0" smtClean="0"/>
          </a:p>
          <a:p>
            <a:r>
              <a:rPr lang="en-US" dirty="0" smtClean="0"/>
              <a:t>Step 2 – Calc. Average energy (Germany et al. 1994)</a:t>
            </a:r>
          </a:p>
          <a:p>
            <a:endParaRPr lang="en-US" dirty="0" smtClean="0"/>
          </a:p>
          <a:p>
            <a:r>
              <a:rPr lang="en-US" dirty="0" smtClean="0"/>
              <a:t>Step 3 – Put Energy flux (</a:t>
            </a:r>
            <a:r>
              <a:rPr lang="en-US" dirty="0" err="1" smtClean="0"/>
              <a:t>LBHl</a:t>
            </a:r>
            <a:r>
              <a:rPr lang="en-US" dirty="0" smtClean="0"/>
              <a:t>) and Avg. Energy into GITM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8978" y="2824615"/>
            <a:ext cx="9750691" cy="3865944"/>
            <a:chOff x="388897" y="1470377"/>
            <a:chExt cx="9750691" cy="3865944"/>
          </a:xfrm>
        </p:grpSpPr>
        <p:pic>
          <p:nvPicPr>
            <p:cNvPr id="4" name="Picture 3" descr="Macintosh HD:Users:annadejong:Desktop:Dossier:proposals:NASA HSR 2015:sub_smc_hsr_compare.eps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85" t="23148" r="9245" b="29762"/>
            <a:stretch/>
          </p:blipFill>
          <p:spPr bwMode="auto">
            <a:xfrm rot="16200000">
              <a:off x="937971" y="1053503"/>
              <a:ext cx="3569279" cy="46674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  </a:ext>
            </a:extLst>
          </p:spPr>
        </p:pic>
        <p:pic>
          <p:nvPicPr>
            <p:cNvPr id="5" name="Picture 4" descr="Macintosh HD:Users:annadejong:Desktop:Dossier:proposals:NASA HSR 2015:sub_smc_hsr_compare.eps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3" t="23148" r="54746" b="35920"/>
            <a:stretch/>
          </p:blipFill>
          <p:spPr bwMode="auto">
            <a:xfrm rot="16200000">
              <a:off x="4651608" y="1480143"/>
              <a:ext cx="3425321" cy="38464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213185" y="4039565"/>
              <a:ext cx="227878" cy="1220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Macintosh HD:Users:annadejong:Desktop:Dossier:proposals:NASA HSR 2015:sub_smc_hsr_compare.eps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7" t="65171" r="36603" b="26353"/>
            <a:stretch/>
          </p:blipFill>
          <p:spPr bwMode="auto">
            <a:xfrm rot="16200000">
              <a:off x="7419063" y="2615795"/>
              <a:ext cx="3865944" cy="15751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87078" y="4818656"/>
              <a:ext cx="73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Onset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6325" y="4890634"/>
              <a:ext cx="73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Onset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0769" y="4862027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+30 min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7411" y="4846361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+30 min</a:t>
              </a: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8636" y="4846361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+60 </a:t>
              </a:r>
              <a:r>
                <a:rPr lang="en-US" dirty="0" smtClean="0"/>
                <a:t>min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5720" y="4846361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+60 </a:t>
              </a:r>
              <a:r>
                <a:rPr lang="en-US" dirty="0" smtClean="0"/>
                <a:t>min</a:t>
              </a:r>
              <a:endParaRPr lang="en-US" dirty="0"/>
            </a:p>
          </p:txBody>
        </p:sp>
      </p:grpSp>
      <p:pic>
        <p:nvPicPr>
          <p:cNvPr id="15" name="Picture 14" descr="Macintosh HD:Users:annadejong:Desktop:Dossier:proposals:NASA HSR 2015:omni_data_hsr.p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7408" r="11129" b="47354"/>
          <a:stretch/>
        </p:blipFill>
        <p:spPr bwMode="auto">
          <a:xfrm>
            <a:off x="4107205" y="182345"/>
            <a:ext cx="4381500" cy="2862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16" name="TextBox 15"/>
          <p:cNvSpPr txBox="1"/>
          <p:nvPr/>
        </p:nvSpPr>
        <p:spPr>
          <a:xfrm flipH="1">
            <a:off x="591481" y="646250"/>
            <a:ext cx="334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Substorm</a:t>
            </a:r>
            <a:r>
              <a:rPr lang="en-US" sz="3200" dirty="0" smtClean="0"/>
              <a:t> vs. SMC</a:t>
            </a:r>
          </a:p>
          <a:p>
            <a:endParaRPr lang="en-US" dirty="0"/>
          </a:p>
          <a:p>
            <a:r>
              <a:rPr lang="en-US" dirty="0" smtClean="0"/>
              <a:t>Poster on Weds.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06"/>
            <a:ext cx="81982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1 </a:t>
            </a:r>
            <a:r>
              <a:rPr lang="en-US" dirty="0" smtClean="0"/>
              <a:t>– </a:t>
            </a:r>
            <a:r>
              <a:rPr lang="en-US" sz="3600" dirty="0" smtClean="0"/>
              <a:t>Linearly interpolate </a:t>
            </a:r>
            <a:r>
              <a:rPr lang="en-US" sz="3600" dirty="0" err="1" smtClean="0"/>
              <a:t>LBHl</a:t>
            </a:r>
            <a:r>
              <a:rPr lang="en-US" sz="3600" dirty="0" smtClean="0"/>
              <a:t> and LBHs for time overlap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" y="1417638"/>
            <a:ext cx="9144000" cy="5313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1659821"/>
            <a:ext cx="8104525" cy="2108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7" y="4235394"/>
            <a:ext cx="8162245" cy="2164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882" y="2509531"/>
            <a:ext cx="737683" cy="2848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568" y="1417834"/>
            <a:ext cx="20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LBHl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942" y="3768524"/>
            <a:ext cx="302929" cy="25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838" y="3768523"/>
            <a:ext cx="302929" cy="252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064" y="3793181"/>
            <a:ext cx="302929" cy="252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30" y="3768524"/>
            <a:ext cx="302929" cy="252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498" y="6394617"/>
            <a:ext cx="302929" cy="2529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942" y="6394617"/>
            <a:ext cx="302929" cy="2529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85" y="6377900"/>
            <a:ext cx="302929" cy="2529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114" y="6402558"/>
            <a:ext cx="302929" cy="252996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31697" y="4087446"/>
            <a:ext cx="8137585" cy="0"/>
          </a:xfrm>
          <a:prstGeom prst="line">
            <a:avLst/>
          </a:pr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58438" y="1721466"/>
            <a:ext cx="1821323" cy="2328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49455" y="1678896"/>
            <a:ext cx="1821323" cy="2328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860" y="4243575"/>
            <a:ext cx="1821323" cy="2328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41411" y="4277245"/>
            <a:ext cx="1821323" cy="2328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1697" y="4017791"/>
            <a:ext cx="20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LBHs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06"/>
            <a:ext cx="81982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1 </a:t>
            </a:r>
            <a:r>
              <a:rPr lang="en-US" dirty="0" smtClean="0"/>
              <a:t>– </a:t>
            </a:r>
            <a:r>
              <a:rPr lang="en-US" sz="3600" dirty="0" smtClean="0"/>
              <a:t>Linearly interpolate </a:t>
            </a:r>
            <a:r>
              <a:rPr lang="en-US" sz="3600" dirty="0" err="1" smtClean="0"/>
              <a:t>LBHl</a:t>
            </a:r>
            <a:r>
              <a:rPr lang="en-US" sz="3600" dirty="0" smtClean="0"/>
              <a:t> and LBHs for time overlap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" y="1417638"/>
            <a:ext cx="9144000" cy="5313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1659821"/>
            <a:ext cx="8104525" cy="2108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7" y="4235394"/>
            <a:ext cx="8162245" cy="2164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882" y="2509531"/>
            <a:ext cx="737683" cy="2848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568" y="1417834"/>
            <a:ext cx="20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LBHl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942" y="3768524"/>
            <a:ext cx="302929" cy="25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838" y="3768523"/>
            <a:ext cx="302929" cy="252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064" y="3793181"/>
            <a:ext cx="302929" cy="252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30" y="3768524"/>
            <a:ext cx="302929" cy="252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498" y="6394617"/>
            <a:ext cx="302929" cy="2529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942" y="6394617"/>
            <a:ext cx="302929" cy="2529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85" y="6377900"/>
            <a:ext cx="302929" cy="2529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114" y="6402558"/>
            <a:ext cx="302929" cy="2529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697" y="4017791"/>
            <a:ext cx="20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LBHs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31697" y="4087446"/>
            <a:ext cx="8137585" cy="0"/>
          </a:xfrm>
          <a:prstGeom prst="line">
            <a:avLst/>
          </a:pr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2 </a:t>
            </a:r>
            <a:r>
              <a:rPr lang="en-US" dirty="0" smtClean="0"/>
              <a:t>– </a:t>
            </a:r>
            <a:r>
              <a:rPr lang="en-US" sz="3600" dirty="0" smtClean="0"/>
              <a:t>Calculate ratio of </a:t>
            </a:r>
            <a:r>
              <a:rPr lang="en-US" sz="3600" dirty="0" err="1" smtClean="0"/>
              <a:t>LBHl</a:t>
            </a:r>
            <a:r>
              <a:rPr lang="en-US" sz="3600" dirty="0" smtClean="0"/>
              <a:t>/LBHs</a:t>
            </a:r>
            <a:endParaRPr lang="en-US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" y="2145050"/>
            <a:ext cx="9144000" cy="3119430"/>
            <a:chOff x="1" y="1417639"/>
            <a:chExt cx="9144000" cy="3119430"/>
          </a:xfrm>
        </p:grpSpPr>
        <p:sp>
          <p:nvSpPr>
            <p:cNvPr id="5" name="Rectangle 4"/>
            <p:cNvSpPr/>
            <p:nvPr/>
          </p:nvSpPr>
          <p:spPr>
            <a:xfrm>
              <a:off x="1" y="1417639"/>
              <a:ext cx="9144000" cy="311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700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263" y="1925845"/>
              <a:ext cx="8112930" cy="20237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7877" y="1630853"/>
              <a:ext cx="679719" cy="274011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828" y="4693735"/>
            <a:ext cx="302929" cy="252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602" y="4693735"/>
            <a:ext cx="302929" cy="252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85" y="4677018"/>
            <a:ext cx="302929" cy="252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114" y="4689347"/>
            <a:ext cx="302929" cy="2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98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GITM Results</vt:lpstr>
      <vt:lpstr>PowerPoint Presentation</vt:lpstr>
      <vt:lpstr>PowerPoint Presentation</vt:lpstr>
      <vt:lpstr>Step 1 – Linearly interpolate LBHl and LBHs for time overlap</vt:lpstr>
      <vt:lpstr>Step 1 – Linearly interpolate LBHl and LBHs for time overlap</vt:lpstr>
      <vt:lpstr>Step 2 – Calculate ratio of LBHl/LBHs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Conductances from Polar UVI and GITM</dc:title>
  <dc:creator>Microsoft Office User</dc:creator>
  <cp:lastModifiedBy>Microsoft Office User</cp:lastModifiedBy>
  <cp:revision>3</cp:revision>
  <cp:lastPrinted>2016-06-21T16:54:34Z</cp:lastPrinted>
  <dcterms:created xsi:type="dcterms:W3CDTF">2016-06-21T16:54:20Z</dcterms:created>
  <dcterms:modified xsi:type="dcterms:W3CDTF">2016-06-21T17:30:14Z</dcterms:modified>
</cp:coreProperties>
</file>